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12" d="100"/>
          <a:sy n="112" d="100"/>
        </p:scale>
        <p:origin x="378" y="-6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4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75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1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1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3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0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5132-C933-4094-BF4E-702FD323F9A1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8EB96-824F-432F-8FF8-B1B687FE8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남자, 물, 서있는, 쥐고있는이(가) 표시된 사진&#10;&#10;자동 생성된 설명">
            <a:extLst>
              <a:ext uri="{FF2B5EF4-FFF2-40B4-BE49-F238E27FC236}">
                <a16:creationId xmlns:a16="http://schemas.microsoft.com/office/drawing/2014/main" xmlns="" id="{E2D846D9-1502-4828-8CB5-395D2E50D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FC286B-BFE3-45D0-8616-CA732DC6A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578" y="48411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35805" y="4581298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11. north</a:t>
            </a:r>
          </a:p>
          <a:p>
            <a:endParaRPr lang="en-US" altLang="ko-KR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7356278" y="32028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356278" y="50634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362628" y="36156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84005" y="292317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daegu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990355" y="33486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5. north</a:t>
            </a:r>
          </a:p>
          <a:p>
            <a:endParaRPr lang="en-US" altLang="ko-K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990355" y="47710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12. church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251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00AD44E-B0B6-4764-BD07-E6C660C77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84278" y="29552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784278" y="41998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84278" y="50189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784278" y="62699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29455" y="26882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baht</a:t>
            </a:r>
          </a:p>
          <a:p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354855" y="392647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8. tourism</a:t>
            </a:r>
          </a:p>
          <a:p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54855" y="4739274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12. tourist</a:t>
            </a:r>
            <a:endParaRPr lang="en-US" altLang="ko-K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48505" y="5987804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18. travel</a:t>
            </a:r>
            <a:endParaRPr lang="en-US" altLang="ko-KR" sz="16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7400728" y="27583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407078" y="33806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07078" y="35838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07078" y="46189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407078" y="60667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07078" y="62699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355" y="249137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baht</a:t>
            </a:r>
          </a:p>
          <a:p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996705" y="3100974"/>
            <a:ext cx="130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. passenger</a:t>
            </a:r>
          </a:p>
          <a:p>
            <a:r>
              <a:rPr lang="en-US" altLang="ko-KR" sz="1600" dirty="0" smtClean="0"/>
              <a:t>5. ship</a:t>
            </a:r>
            <a:endParaRPr lang="en-US" altLang="ko-KR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986319" y="4400720"/>
            <a:ext cx="1195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10. touris</a:t>
            </a:r>
            <a:r>
              <a:rPr lang="en-US" altLang="ko-KR" sz="1600" dirty="0"/>
              <a:t>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86318" y="5782441"/>
            <a:ext cx="1195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17. export</a:t>
            </a:r>
          </a:p>
          <a:p>
            <a:r>
              <a:rPr lang="en-US" altLang="ko-KR" sz="1600" dirty="0" smtClean="0"/>
              <a:t>18. bank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061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675D33-CAEC-4756-BC52-5861302BF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10691813" cy="75586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689028" y="27583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7311828" y="2773524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689028" y="40093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89028" y="44157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89028" y="33870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1828" y="29933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311828" y="38188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311828" y="46443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4684" y="2481136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en-US" altLang="ko-KR" sz="1600" dirty="0" smtClean="0"/>
              <a:t>. hospital</a:t>
            </a:r>
          </a:p>
          <a:p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989234" y="2487486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en-US" altLang="ko-KR" sz="1600" dirty="0" smtClean="0"/>
              <a:t>. hospital</a:t>
            </a:r>
          </a:p>
          <a:p>
            <a:endParaRPr lang="en-US" altLang="ko-K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34683" y="31073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4. </a:t>
            </a:r>
            <a:r>
              <a:rPr lang="en-US" altLang="ko-KR" sz="1600" dirty="0" err="1" smtClean="0"/>
              <a:t>wuhan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34682" y="3738369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hubei</a:t>
            </a:r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341031" y="4148593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9. medic-</a:t>
            </a:r>
            <a:endParaRPr lang="en-US" altLang="ko-KR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001934" y="2726612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medic-</a:t>
            </a:r>
          </a:p>
          <a:p>
            <a:endParaRPr lang="en-US" altLang="ko-KR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001934" y="35391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6. </a:t>
            </a:r>
            <a:r>
              <a:rPr lang="en-US" altLang="ko-KR" sz="1600" dirty="0" err="1" smtClean="0"/>
              <a:t>wuhan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989234" y="4357986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10. </a:t>
            </a:r>
            <a:r>
              <a:rPr lang="en-US" altLang="ko-KR" sz="1600" dirty="0" err="1" smtClean="0"/>
              <a:t>hubei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469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EB93ECC-27E1-418E-ABDE-8576C5769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10691813" cy="75586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58878" y="42252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765228" y="46316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65228" y="50380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765228" y="52475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758878" y="60730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758878" y="66890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21984" y="39582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8. ship</a:t>
            </a:r>
          </a:p>
          <a:p>
            <a:endParaRPr lang="en-US" altLang="ko-K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1983" y="4364624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10. </a:t>
            </a:r>
            <a:r>
              <a:rPr lang="en-US" altLang="ko-KR" sz="1600" dirty="0" err="1" smtClean="0"/>
              <a:t>wuhan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328333" y="4758324"/>
            <a:ext cx="1389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12. passenger</a:t>
            </a:r>
          </a:p>
          <a:p>
            <a:r>
              <a:rPr lang="en-US" altLang="ko-KR" sz="1600" dirty="0" smtClean="0"/>
              <a:t>13. </a:t>
            </a:r>
            <a:r>
              <a:rPr lang="en-US" altLang="ko-KR" sz="1600" dirty="0" err="1" smtClean="0"/>
              <a:t>taiwan</a:t>
            </a:r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4925" y="5825124"/>
            <a:ext cx="161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17. </a:t>
            </a:r>
            <a:r>
              <a:rPr lang="en-US" altLang="ko-KR" sz="1600" dirty="0" err="1" smtClean="0"/>
              <a:t>hongkong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7426128" y="29615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19778" y="31647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419778" y="37934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13428" y="60984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13428" y="63016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89234" y="2675524"/>
            <a:ext cx="1396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ship</a:t>
            </a:r>
          </a:p>
          <a:p>
            <a:r>
              <a:rPr lang="en-US" altLang="ko-KR" sz="1600" dirty="0" smtClean="0"/>
              <a:t>3. passenger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89234" y="3501024"/>
            <a:ext cx="111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olympics</a:t>
            </a:r>
            <a:endParaRPr lang="en-US" altLang="ko-K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014634" y="5831474"/>
            <a:ext cx="161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17. south </a:t>
            </a:r>
            <a:r>
              <a:rPr lang="en-US" altLang="ko-KR" sz="1600" dirty="0" err="1" smtClean="0"/>
              <a:t>korea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5365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D0F489-D8F9-495D-8BE3-105055488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7928" y="38378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784278" y="52793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7928" y="66953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432478" y="35965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426128" y="37997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32478" y="40156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32478" y="586986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7384" y="3596562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. virus</a:t>
            </a:r>
          </a:p>
          <a:p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1034" y="5005783"/>
            <a:ext cx="140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13. quarantine</a:t>
            </a:r>
            <a:endParaRPr lang="en-US" altLang="ko-K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41034" y="6420308"/>
            <a:ext cx="140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20. ship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989234" y="3284933"/>
            <a:ext cx="140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ship</a:t>
            </a:r>
          </a:p>
          <a:p>
            <a:r>
              <a:rPr lang="en-US" altLang="ko-KR" sz="1600" dirty="0" smtClean="0"/>
              <a:t>6. </a:t>
            </a:r>
            <a:r>
              <a:rPr lang="en-US" altLang="ko-KR" sz="1600" dirty="0" err="1" smtClean="0"/>
              <a:t>italy</a:t>
            </a:r>
            <a:endParaRPr lang="en-US" altLang="ko-KR" sz="1600" dirty="0" smtClean="0"/>
          </a:p>
          <a:p>
            <a:r>
              <a:rPr lang="en-US" altLang="ko-KR" sz="1600" dirty="0" smtClean="0"/>
              <a:t>7. passenger</a:t>
            </a:r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91278" y="5602683"/>
            <a:ext cx="140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16. cruise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903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584F0A3-4881-4ACA-80EC-684A18B6A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866" y="4817533"/>
            <a:ext cx="51646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ko-KR" altLang="en-US" sz="2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C37CE75-5FF4-4B42-9D18-CF65C0339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84333" y="2404533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324599" y="5410200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790266" y="3024777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247466" y="3050178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687732" y="2870888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119531" y="3173288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9002" y="3050178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6998" y="3270998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994" y="3327177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92253" y="3375354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4333" y="5310257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4599" y="2509538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790266" y="6032101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7247466" y="6151097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7732" y="5963340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8119531" y="6304187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59002" y="6192168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6939" y="6418830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65333" y="6496521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79010" y="6512575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1467" y="4885267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66.58%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293533" y="4377267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66.60%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2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904BD92-4454-4DC9-BEA9-79C94B904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4333" y="2201338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324599" y="2340206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790266" y="2897773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247466" y="3016310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87732" y="2794688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119531" y="3114019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9002" y="2973975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6998" y="3287932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74994" y="3301776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92253" y="3341486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4333" y="4886924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324599" y="5181596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790266" y="5947431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66" y="5956363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687732" y="5827872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568259" y="6143314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1805" y="5997429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55674" y="6359561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08128" y="6361049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79010" y="6427913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1467" y="4394204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69.38%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293533" y="3505199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67.26%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9180C93-8CA4-45BE-BB04-A312C8CFA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4333" y="1905008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324599" y="2137003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790266" y="2804637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247466" y="2872374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153394" y="2718485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66562" y="2987017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9788" y="2872373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4286" y="3180150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66527" y="3208644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92253" y="3307618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4333" y="5022396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324599" y="5240865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790266" y="5947431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66" y="6007165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687732" y="5836339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567467" y="6056698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27994" y="6177182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65327" y="6386450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08920" y="6353676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79010" y="6436380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1467" y="3928532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69.89%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310467" y="3793070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67.94%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F0C808D-F492-4ADC-A3A6-39019EBBB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5866" y="5525585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316132" y="2675725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790266" y="2973973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721599" y="3187332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9029696" y="3327376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0532" y="2833705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8564031" y="3156553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14463" y="3408503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4713" y="3288252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0331" y="3390888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5866" y="2475670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333066" y="5647526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790266" y="6089311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30532" y="6005301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3134" y="6316168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995827" y="6455133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64031" y="6292777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23764" y="6408621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93292" y="6586710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77633" y="6550832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1467" y="5232399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58.65%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259665" y="4842939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60.04%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A40BB1D-2E0D-4F77-BD58-31B74429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348B78E-978C-4C70-AF97-1ABB7DA6AF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1532" y="2196269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892799" y="2108458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798732" y="2846974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687732" y="2731526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247466" y="2952120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010646" y="3179347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4711" y="2923628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0379" y="3077974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90130" y="3310924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7847" y="3272253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7399" y="4766992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333065" y="5060184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807200" y="5841940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9576" y="5920656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3979" y="5775234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570379" y="5948229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3971" y="6067907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15141" y="6278539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86898" y="6287005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98070" y="6368632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4533" y="4292592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67.41%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299350" y="3268589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69.39%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8838D1D-B2D3-4247-8609-0FB2BA146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4332" y="1710525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341532" y="2145467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247466" y="2804641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07200" y="2715398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585199" y="2684620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119531" y="2813107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2331" y="2848119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7266" y="3183243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16998" y="3081639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94096" y="3222144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4332" y="4634840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nega-tive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324596" y="5095183"/>
            <a:ext cx="44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</a:t>
            </a:r>
            <a:r>
              <a:rPr lang="en-US" altLang="ko-KR" sz="1000" dirty="0" smtClean="0"/>
              <a:t>osit-</a:t>
            </a:r>
            <a:r>
              <a:rPr lang="en-US" altLang="ko-KR" sz="1000" dirty="0" err="1" smtClean="0"/>
              <a:t>ive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798733" y="5838050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fear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66" y="5846294"/>
            <a:ext cx="4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trust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662331" y="5954640"/>
            <a:ext cx="524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anger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02597" y="5969404"/>
            <a:ext cx="5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</a:t>
            </a:r>
            <a:r>
              <a:rPr lang="en-US" altLang="ko-KR" sz="1000" dirty="0" smtClean="0"/>
              <a:t>ad</a:t>
            </a:r>
          </a:p>
          <a:p>
            <a:pPr algn="ctr"/>
            <a:r>
              <a:rPr lang="en-US" altLang="ko-KR" sz="1000" dirty="0" smtClean="0"/>
              <a:t>-ness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5199" y="5821813"/>
            <a:ext cx="46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antic-</a:t>
            </a:r>
            <a:r>
              <a:rPr lang="en-US" altLang="ko-KR" sz="1000" dirty="0" err="1" smtClean="0"/>
              <a:t>ipati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-on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9008531" y="6246403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disgust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70762" y="6303264"/>
            <a:ext cx="558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89069" y="6369513"/>
            <a:ext cx="63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surprise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" y="3759190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68.70%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299350" y="3150056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69.82%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5D10CDE-909D-4062-8362-DEBCC4205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EA1D673-A727-485A-AF72-32AD1D130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D93B9EA-8DCA-43A3-A64C-373E65937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31028" y="1175657"/>
            <a:ext cx="589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“coronavirus, virus, china”  “outbreak, infect, spread”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404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5623C69-8F6F-47A6-9AE3-73B2C0643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5687" y="3699266"/>
            <a:ext cx="1240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“china”</a:t>
            </a:r>
          </a:p>
          <a:p>
            <a:pPr algn="ctr"/>
            <a:r>
              <a:rPr lang="en-US" altLang="ko-KR" sz="2400" dirty="0" smtClean="0"/>
              <a:t>“</a:t>
            </a:r>
            <a:r>
              <a:rPr lang="en-US" altLang="ko-KR" sz="2400" dirty="0" err="1" smtClean="0"/>
              <a:t>korea</a:t>
            </a:r>
            <a:r>
              <a:rPr lang="en-US" altLang="ko-KR" sz="24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8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041DC61-3AD2-4205-AEC4-3404BFEF5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3030" y="3512654"/>
            <a:ext cx="1305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“epidemic”</a:t>
            </a:r>
          </a:p>
          <a:p>
            <a:pPr algn="ctr"/>
            <a:r>
              <a:rPr lang="en-US" altLang="ko-KR" sz="2000" dirty="0" smtClean="0"/>
              <a:t>“medic-”</a:t>
            </a:r>
          </a:p>
          <a:p>
            <a:pPr algn="ctr"/>
            <a:r>
              <a:rPr lang="en-US" altLang="ko-KR" sz="2000" dirty="0" smtClean="0"/>
              <a:t>“prevent”</a:t>
            </a:r>
          </a:p>
          <a:p>
            <a:pPr algn="ctr"/>
            <a:r>
              <a:rPr lang="en-US" altLang="ko-KR" sz="2000" dirty="0" smtClean="0"/>
              <a:t>“control”</a:t>
            </a:r>
          </a:p>
          <a:p>
            <a:pPr algn="ctr"/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7010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28763EE8-4369-434A-94F3-AF3C01A46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AB87D1A-28F6-4FF0-ABDB-8B9B26503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12367" y="3094622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4. </a:t>
            </a:r>
            <a:r>
              <a:rPr lang="en-US" altLang="ko-KR" sz="1600" dirty="0" err="1" smtClean="0"/>
              <a:t>wuhan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752528" y="338701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64966" y="4416486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2367" y="4093320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. china</a:t>
            </a:r>
          </a:p>
          <a:p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943462" y="3063845"/>
            <a:ext cx="10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7402283" y="2777282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402283" y="3194179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02283" y="2982686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402283" y="3393360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27441" y="2509847"/>
            <a:ext cx="105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trump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033791" y="2725747"/>
            <a:ext cx="130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passenger</a:t>
            </a:r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033791" y="2941191"/>
            <a:ext cx="130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en-US" altLang="ko-KR" sz="1600" dirty="0" smtClean="0"/>
              <a:t>. cruise</a:t>
            </a:r>
            <a:endParaRPr lang="en-US" altLang="ko-KR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039868" y="3163559"/>
            <a:ext cx="130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4. ship</a:t>
            </a:r>
            <a:endParaRPr lang="en-US" altLang="ko-KR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027441" y="5805495"/>
            <a:ext cx="130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17. </a:t>
            </a:r>
            <a:r>
              <a:rPr lang="en-US" altLang="ko-KR" sz="1600" dirty="0" err="1" smtClean="0"/>
              <a:t>italy</a:t>
            </a:r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027441" y="6034095"/>
            <a:ext cx="130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18. china</a:t>
            </a:r>
            <a:endParaRPr lang="en-US" altLang="ko-KR" sz="16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389583" y="6079410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89583" y="6288960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752528" y="5451536"/>
            <a:ext cx="45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04055" y="5184548"/>
            <a:ext cx="10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14. ship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012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367</Words>
  <Application>Microsoft Office PowerPoint</Application>
  <PresentationFormat>사용자 지정</PresentationFormat>
  <Paragraphs>211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Wonseok</dc:creator>
  <cp:lastModifiedBy>student</cp:lastModifiedBy>
  <cp:revision>17</cp:revision>
  <dcterms:created xsi:type="dcterms:W3CDTF">2020-03-10T15:34:42Z</dcterms:created>
  <dcterms:modified xsi:type="dcterms:W3CDTF">2020-03-11T04:37:54Z</dcterms:modified>
</cp:coreProperties>
</file>